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2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D0571-BA26-49B9-B9BD-A696FCE6FB3C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BB2699E-AF19-4E57-945A-7C8CF034A9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D0571-BA26-49B9-B9BD-A696FCE6FB3C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2699E-AF19-4E57-945A-7C8CF034A9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BB2699E-AF19-4E57-945A-7C8CF034A9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D0571-BA26-49B9-B9BD-A696FCE6FB3C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D0571-BA26-49B9-B9BD-A696FCE6FB3C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BB2699E-AF19-4E57-945A-7C8CF034A9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D0571-BA26-49B9-B9BD-A696FCE6FB3C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BB2699E-AF19-4E57-945A-7C8CF034A9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C9D0571-BA26-49B9-B9BD-A696FCE6FB3C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2699E-AF19-4E57-945A-7C8CF034A9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D0571-BA26-49B9-B9BD-A696FCE6FB3C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BB2699E-AF19-4E57-945A-7C8CF034A9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D0571-BA26-49B9-B9BD-A696FCE6FB3C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BB2699E-AF19-4E57-945A-7C8CF034A9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D0571-BA26-49B9-B9BD-A696FCE6FB3C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BB2699E-AF19-4E57-945A-7C8CF034A9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BB2699E-AF19-4E57-945A-7C8CF034A9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D0571-BA26-49B9-B9BD-A696FCE6FB3C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BB2699E-AF19-4E57-945A-7C8CF034A9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C9D0571-BA26-49B9-B9BD-A696FCE6FB3C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C9D0571-BA26-49B9-B9BD-A696FCE6FB3C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BB2699E-AF19-4E57-945A-7C8CF034A9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file:///C:\Users\Brandi\Desktop\3rd%20Nine%20Weeks\Mold%20-%20Single%20Celled%20Organism\Planet%20Wild%20-%20Fungi.avi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xploreyeast.com/all_hands_to_the_dough.php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oldy%20bread.avi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Strawberry-Rhizopus%20-%20time%20lapse.avi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Fungus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Fungus Video</a:t>
            </a:r>
            <a:endParaRPr lang="en-US" dirty="0"/>
          </a:p>
        </p:txBody>
      </p:sp>
      <p:pic>
        <p:nvPicPr>
          <p:cNvPr id="4" name="Content Placeholder 3" descr="2012-01-08_1420.png">
            <a:hlinkClick r:id="rId2" action="ppaction://hlinkfile"/>
          </p:cNvPr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357925" y="2155593"/>
            <a:ext cx="4391638" cy="33151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Get A Book</a:t>
            </a:r>
          </a:p>
          <a:p>
            <a:r>
              <a:rPr lang="en-US" sz="3200" dirty="0" smtClean="0"/>
              <a:t>Fungus </a:t>
            </a:r>
            <a:r>
              <a:rPr lang="en-US" sz="3200" dirty="0" err="1" smtClean="0"/>
              <a:t>Classwork</a:t>
            </a:r>
            <a:endParaRPr lang="en-US" sz="3200" dirty="0" smtClean="0"/>
          </a:p>
          <a:p>
            <a:pPr lvl="1"/>
            <a:r>
              <a:rPr lang="en-US" sz="3200" dirty="0" smtClean="0"/>
              <a:t>Read First Page Together</a:t>
            </a:r>
          </a:p>
          <a:p>
            <a:pPr lvl="1"/>
            <a:r>
              <a:rPr lang="en-US" sz="3200" dirty="0" smtClean="0"/>
              <a:t>Write Down Vocabulary in Notes</a:t>
            </a:r>
          </a:p>
          <a:p>
            <a:pPr lvl="1"/>
            <a:r>
              <a:rPr lang="en-US" sz="3200" dirty="0" smtClean="0"/>
              <a:t>Turn to Page 202</a:t>
            </a:r>
          </a:p>
          <a:p>
            <a:pPr lvl="1"/>
            <a:r>
              <a:rPr lang="en-US" sz="3200" dirty="0" smtClean="0"/>
              <a:t>Read </a:t>
            </a:r>
            <a:r>
              <a:rPr lang="en-US" sz="3200" b="1" dirty="0" smtClean="0">
                <a:solidFill>
                  <a:srgbClr val="FF0000"/>
                </a:solidFill>
              </a:rPr>
              <a:t>What are Fungi?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and </a:t>
            </a:r>
            <a:r>
              <a:rPr lang="en-US" sz="3200" b="1" dirty="0" smtClean="0">
                <a:solidFill>
                  <a:srgbClr val="FF0000"/>
                </a:solidFill>
              </a:rPr>
              <a:t>Reproduction of Fungi</a:t>
            </a:r>
          </a:p>
          <a:p>
            <a:pPr lvl="1"/>
            <a:r>
              <a:rPr lang="en-US" sz="3200" dirty="0" smtClean="0"/>
              <a:t>Answer questions on sheet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Yeast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u="sng" dirty="0" smtClean="0">
                <a:hlinkClick r:id="rId2"/>
              </a:rPr>
              <a:t>http://www.exploreyeast.com/all_hands_to_the_dough.php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Ewww</a:t>
            </a:r>
            <a:r>
              <a:rPr lang="en-US" dirty="0" smtClean="0"/>
              <a:t>, is that Mold?</a:t>
            </a:r>
            <a:endParaRPr lang="en-US" dirty="0"/>
          </a:p>
        </p:txBody>
      </p:sp>
      <p:pic>
        <p:nvPicPr>
          <p:cNvPr id="4" name="Content Placeholder 3" descr="2012-01-08_1504.png">
            <a:hlinkClick r:id="rId2" action="ppaction://hlinkfile"/>
          </p:cNvPr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533400" y="1752600"/>
            <a:ext cx="4324954" cy="1962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2012-01-08_1505.pn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86400" y="3352800"/>
            <a:ext cx="3124200" cy="23816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Mold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Read information on Lab Sheet</a:t>
            </a:r>
          </a:p>
          <a:p>
            <a:r>
              <a:rPr lang="en-US" sz="4000" dirty="0" smtClean="0"/>
              <a:t>Gather materials when prompted</a:t>
            </a:r>
          </a:p>
          <a:p>
            <a:r>
              <a:rPr lang="en-US" sz="4000" dirty="0" smtClean="0"/>
              <a:t>Follow directions</a:t>
            </a:r>
          </a:p>
          <a:p>
            <a:r>
              <a:rPr lang="en-US" sz="4000" dirty="0" smtClean="0"/>
              <a:t>Get started on homework</a:t>
            </a:r>
            <a:endParaRPr lang="en-US" sz="4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79</TotalTime>
  <Words>62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Fungus</vt:lpstr>
      <vt:lpstr>Fungus Video</vt:lpstr>
      <vt:lpstr>Slide 3</vt:lpstr>
      <vt:lpstr>Exploring Yeast</vt:lpstr>
      <vt:lpstr>Ewww, is that Mold?</vt:lpstr>
      <vt:lpstr>Mold Lab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Fungus</dc:title>
  <dc:creator>Brandi</dc:creator>
  <cp:lastModifiedBy>Brandi</cp:lastModifiedBy>
  <cp:revision>9</cp:revision>
  <dcterms:created xsi:type="dcterms:W3CDTF">2012-01-08T19:43:57Z</dcterms:created>
  <dcterms:modified xsi:type="dcterms:W3CDTF">2012-01-08T21:06:43Z</dcterms:modified>
</cp:coreProperties>
</file>